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6" r:id="rId6"/>
    <p:sldId id="292" r:id="rId7"/>
    <p:sldId id="258" r:id="rId8"/>
    <p:sldId id="289" r:id="rId9"/>
    <p:sldId id="261" r:id="rId10"/>
    <p:sldId id="287" r:id="rId11"/>
    <p:sldId id="291" r:id="rId12"/>
    <p:sldId id="290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41" autoAdjust="0"/>
    <p:restoredTop sz="94660"/>
  </p:normalViewPr>
  <p:slideViewPr>
    <p:cSldViewPr snapToGrid="0">
      <p:cViewPr varScale="1">
        <p:scale>
          <a:sx n="82" d="100"/>
          <a:sy n="82" d="100"/>
        </p:scale>
        <p:origin x="763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5/7/2025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5/7/2025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MVP: Smart Lamp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Brian Mungal</a:t>
            </a: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C5194-33AB-123C-8A28-DCAB52D769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7A07311-B530-F915-E77D-3C238A3B5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What am I doing?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8AA7A5-C5F2-4D85-C536-0B44CB0C1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E0DD46-E39D-9C1F-819B-B4C80B747C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/>
          <a:p>
            <a:r>
              <a:rPr lang="en-US" dirty="0"/>
              <a:t>My goal is to create a smart lamp that helps people with anxiety, sleep disturbances, and trouble focusing </a:t>
            </a:r>
          </a:p>
          <a:p>
            <a:r>
              <a:rPr lang="en-US" dirty="0"/>
              <a:t>Incorporating skills from computer science and engineering</a:t>
            </a:r>
          </a:p>
          <a:p>
            <a:r>
              <a:rPr lang="en-US" dirty="0"/>
              <a:t>Exploring new areas: coding, hardware, 3D Modeling</a:t>
            </a:r>
          </a:p>
          <a:p>
            <a:r>
              <a:rPr lang="en-US" dirty="0"/>
              <a:t>Using lighting to help manage mood</a:t>
            </a:r>
          </a:p>
        </p:txBody>
      </p:sp>
      <p:pic>
        <p:nvPicPr>
          <p:cNvPr id="3" name="Picture 2" descr="Caitlyn | Day 23 of mental health awareness pokemon. Jiggly Puff says life  is tough but so are you 💪❤️ #jigglypuff #pokemonart #pokemongo #pokemon...  | Instagram">
            <a:extLst>
              <a:ext uri="{FF2B5EF4-FFF2-40B4-BE49-F238E27FC236}">
                <a16:creationId xmlns:a16="http://schemas.microsoft.com/office/drawing/2014/main" id="{B96BC1BA-B541-9D35-8514-75ADAE886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36757" y="1517715"/>
            <a:ext cx="4659248" cy="4659248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945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C0525-0A3A-6BF7-B7B8-C525128CC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ACDF7DF-9C83-3ECD-68E0-F2C089F11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What is Home Assistant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546348-CD7D-72E5-3D8D-6B0B0CABA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1D8D26-05EA-839B-7E16-E41B189DA6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/>
          <a:p>
            <a:r>
              <a:rPr lang="en-US"/>
              <a:t>HA allows users to control smart devices from a single dashboard</a:t>
            </a:r>
          </a:p>
          <a:p>
            <a:r>
              <a:rPr lang="en-US"/>
              <a:t>I’m using HA as an API</a:t>
            </a:r>
          </a:p>
          <a:p>
            <a:r>
              <a:rPr lang="en-US"/>
              <a:t>HA will connect my two Raspberry Pi’s and allow them to communicate between each other </a:t>
            </a:r>
          </a:p>
          <a:p>
            <a:r>
              <a:rPr lang="en-US"/>
              <a:t>One Pi is loaded with an image of HA OS that has MQTT or a comm system for machines</a:t>
            </a:r>
          </a:p>
          <a:p>
            <a:r>
              <a:rPr lang="en-US"/>
              <a:t>Second Pi executes python code and runs the circuit</a:t>
            </a:r>
          </a:p>
        </p:txBody>
      </p:sp>
      <p:pic>
        <p:nvPicPr>
          <p:cNvPr id="1026" name="Picture 2" descr="home assistant&quot; Icon - Download for free – Iconduck">
            <a:extLst>
              <a:ext uri="{FF2B5EF4-FFF2-40B4-BE49-F238E27FC236}">
                <a16:creationId xmlns:a16="http://schemas.microsoft.com/office/drawing/2014/main" id="{1CD2A8C6-C000-6C96-165D-F64449EB7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36757" y="1517715"/>
            <a:ext cx="4659248" cy="465924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520904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6B2F44-60E8-79D5-08EC-2F8EFB871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859" y="1740385"/>
            <a:ext cx="9839382" cy="373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A523EA-5C13-B2D6-816E-8FED0CFCC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342CBB-1EAF-1A59-3D02-72FFAB106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and code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8974D7-239F-DABC-E0CE-868793AE3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Content Placeholder 4" descr="A circuit board with wires connected to it&#10;&#10;AI-generated content may be incorrect.">
            <a:extLst>
              <a:ext uri="{FF2B5EF4-FFF2-40B4-BE49-F238E27FC236}">
                <a16:creationId xmlns:a16="http://schemas.microsoft.com/office/drawing/2014/main" id="{8D6CF854-54C3-19E7-EC22-2363E6434FD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rot="5400000">
            <a:off x="121734" y="2047279"/>
            <a:ext cx="3684588" cy="2763441"/>
          </a:xfrm>
        </p:spPr>
      </p:pic>
      <p:pic>
        <p:nvPicPr>
          <p:cNvPr id="7" name="Picture 6" descr="A device with a green light on it&#10;&#10;AI-generated content may be incorrect.">
            <a:extLst>
              <a:ext uri="{FF2B5EF4-FFF2-40B4-BE49-F238E27FC236}">
                <a16:creationId xmlns:a16="http://schemas.microsoft.com/office/drawing/2014/main" id="{A755E47D-393D-EE2D-E2E3-BD8DE53E9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674918" y="2021032"/>
            <a:ext cx="4197926" cy="3148445"/>
          </a:xfrm>
          <a:prstGeom prst="rect">
            <a:avLst/>
          </a:prstGeom>
        </p:spPr>
      </p:pic>
      <p:pic>
        <p:nvPicPr>
          <p:cNvPr id="9" name="Picture 8" descr="A computer screen with many colorful lines&#10;&#10;AI-generated content may be incorrect.">
            <a:extLst>
              <a:ext uri="{FF2B5EF4-FFF2-40B4-BE49-F238E27FC236}">
                <a16:creationId xmlns:a16="http://schemas.microsoft.com/office/drawing/2014/main" id="{6FAB1D06-076D-2A51-3FCB-FAA0969B15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918594" y="2079480"/>
            <a:ext cx="4042064" cy="303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02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Home Assistant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1" name="Content Placeholder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5DEB69F-7DC3-B2D7-80EA-3C6083CFA3B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 rot="5400000">
            <a:off x="-69294" y="2026859"/>
            <a:ext cx="4709989" cy="3532492"/>
          </a:xfrm>
        </p:spPr>
      </p:pic>
      <p:pic>
        <p:nvPicPr>
          <p:cNvPr id="23" name="Picture 22" descr="A close-up of a computer screen&#10;&#10;AI-generated content may be incorrect.">
            <a:extLst>
              <a:ext uri="{FF2B5EF4-FFF2-40B4-BE49-F238E27FC236}">
                <a16:creationId xmlns:a16="http://schemas.microsoft.com/office/drawing/2014/main" id="{2588B690-748A-6DEE-6844-51D5DD418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005730" y="2137498"/>
            <a:ext cx="4583545" cy="3437659"/>
          </a:xfrm>
          <a:prstGeom prst="rect">
            <a:avLst/>
          </a:prstGeom>
        </p:spPr>
      </p:pic>
      <p:pic>
        <p:nvPicPr>
          <p:cNvPr id="25" name="Picture 2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EA6175D-A686-0D61-6D9C-EFABAAA8BB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989166" y="2131425"/>
            <a:ext cx="4431145" cy="3323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5031DA-C7A9-B094-D22F-C0CE3102EA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A353EB-F794-A396-0130-24019628E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Sending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CC530B-ED15-C579-F46C-290DADFB0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B55453FE-7EC7-1902-AA5A-240E151968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24001" y="1649185"/>
            <a:ext cx="9455098" cy="2796155"/>
          </a:xfrm>
        </p:spPr>
      </p:pic>
    </p:spTree>
    <p:extLst>
      <p:ext uri="{BB962C8B-B14F-4D97-AF65-F5344CB8AC3E}">
        <p14:creationId xmlns:p14="http://schemas.microsoft.com/office/powerpoint/2010/main" val="251855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39A679-A610-E636-08C5-60AA4D1B1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8D310EA-C8C5-6996-7863-E10861D59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CAC158-2CCB-EB22-46EA-601360B5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3F6C02-F71D-0431-D935-DD10A16874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/>
          <a:p>
            <a:r>
              <a:rPr lang="en-US" dirty="0"/>
              <a:t>Raspberry Pi: I needed 2, one to hold Image of HA OS and 1 to run commands</a:t>
            </a:r>
          </a:p>
          <a:p>
            <a:r>
              <a:rPr lang="en-US" dirty="0"/>
              <a:t>Flashing 2 Raspberry Pi’s: Flashing and overriding the OS was time consuming (3-5 hours TWICE)</a:t>
            </a:r>
          </a:p>
          <a:p>
            <a:r>
              <a:rPr lang="en-US" dirty="0"/>
              <a:t>Running commands on HA: I couldn’t test/ listen to commands that were run on the HA dashboard, I wrote test scripts and ran them live </a:t>
            </a:r>
          </a:p>
          <a:p>
            <a:r>
              <a:rPr lang="en-US" dirty="0"/>
              <a:t>HA Comms: finding the correct port number, make sure the device was listening, connecting to the same network, creating a script to login that also had network information </a:t>
            </a:r>
          </a:p>
        </p:txBody>
      </p:sp>
      <p:pic>
        <p:nvPicPr>
          <p:cNvPr id="1028" name="Picture 4" descr="called 404 Error ...">
            <a:extLst>
              <a:ext uri="{FF2B5EF4-FFF2-40B4-BE49-F238E27FC236}">
                <a16:creationId xmlns:a16="http://schemas.microsoft.com/office/drawing/2014/main" id="{12744695-F5A8-4AF9-E7DD-72128AE9A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36" r="21067" b="-1"/>
          <a:stretch/>
        </p:blipFill>
        <p:spPr bwMode="auto">
          <a:xfrm>
            <a:off x="6474163" y="1517715"/>
            <a:ext cx="5184437" cy="465924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74328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77942B-7C30-0569-7519-E362941BE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F2B82EA-DBF9-C7FA-01B3-1E175DBEB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3544" y="802796"/>
            <a:ext cx="11214100" cy="535531"/>
          </a:xfrm>
        </p:spPr>
        <p:txBody>
          <a:bodyPr/>
          <a:lstStyle/>
          <a:p>
            <a:r>
              <a:rPr lang="en-US" dirty="0"/>
              <a:t>HA in Action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F3138E-FA02-D91B-A004-0F0E63E5F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IMG_9903">
            <a:hlinkClick r:id="" action="ppaction://media"/>
            <a:extLst>
              <a:ext uri="{FF2B5EF4-FFF2-40B4-BE49-F238E27FC236}">
                <a16:creationId xmlns:a16="http://schemas.microsoft.com/office/drawing/2014/main" id="{F523500B-979A-DB96-8B1C-604A3C9858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3524" y="464866"/>
            <a:ext cx="3650023" cy="564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45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1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560</TotalTime>
  <Words>238</Words>
  <Application>Microsoft Office PowerPoint</Application>
  <PresentationFormat>Widescreen</PresentationFormat>
  <Paragraphs>31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Trade Gothic LT Pro</vt:lpstr>
      <vt:lpstr>Trebuchet MS</vt:lpstr>
      <vt:lpstr>Office Theme</vt:lpstr>
      <vt:lpstr>MVP: Smart Lamp</vt:lpstr>
      <vt:lpstr>What am I doing?</vt:lpstr>
      <vt:lpstr>What is Home Assistant</vt:lpstr>
      <vt:lpstr>PowerPoint Presentation</vt:lpstr>
      <vt:lpstr>Hardware and code</vt:lpstr>
      <vt:lpstr>Setting up Home Assistant</vt:lpstr>
      <vt:lpstr>Sending commands</vt:lpstr>
      <vt:lpstr>Challenges</vt:lpstr>
      <vt:lpstr>HA in Action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Brian Mungal</dc:creator>
  <cp:lastModifiedBy>Brian Mungal</cp:lastModifiedBy>
  <cp:revision>9</cp:revision>
  <dcterms:created xsi:type="dcterms:W3CDTF">2025-05-05T16:29:36Z</dcterms:created>
  <dcterms:modified xsi:type="dcterms:W3CDTF">2025-05-07T17:05:00Z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